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8.xml" ContentType="application/vnd.openxmlformats-officedocument.presentationml.tags+xml"/>
  <Override PartName="/ppt/tags/tag6.xml" ContentType="application/vnd.openxmlformats-officedocument.presentationml.tags+xml"/>
  <Override PartName="/ppt/tags/tag10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9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7"/>
  </p:notesMasterIdLst>
  <p:handoutMasterIdLst>
    <p:handoutMasterId r:id="rId18"/>
  </p:handoutMasterIdLst>
  <p:sldIdLst>
    <p:sldId id="257" r:id="rId7"/>
    <p:sldId id="259" r:id="rId8"/>
    <p:sldId id="277" r:id="rId9"/>
    <p:sldId id="268" r:id="rId10"/>
    <p:sldId id="269" r:id="rId11"/>
    <p:sldId id="272" r:id="rId12"/>
    <p:sldId id="273" r:id="rId13"/>
    <p:sldId id="264" r:id="rId14"/>
    <p:sldId id="267" r:id="rId15"/>
    <p:sldId id="271" r:id="rId16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ongolian Baiti" panose="03000500000000000000" pitchFamily="66" charset="0"/>
      <p:regular r:id="rId25"/>
    </p:embeddedFont>
    <p:embeddedFont>
      <p:font typeface="Times" panose="02020603050405020304" pitchFamily="18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ags" Target="tags/tag1.xml"/><Relationship Id="rId35" Type="http://schemas.openxmlformats.org/officeDocument/2006/relationships/customXml" Target="../customXml/item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09DCB-1530-49E1-A7DD-E5CB4051936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937B66-E4EF-460A-94E9-AD65585333B0}">
      <dgm:prSet phldrT="[Text]"/>
      <dgm:spPr/>
      <dgm:t>
        <a:bodyPr/>
        <a:lstStyle/>
        <a:p>
          <a:r>
            <a:rPr lang="en-US" dirty="0"/>
            <a:t>Self-Awareness</a:t>
          </a:r>
        </a:p>
      </dgm:t>
    </dgm:pt>
    <dgm:pt modelId="{E60B2183-9CA7-4BB8-B268-07CF0618F75E}" type="parTrans" cxnId="{82D52EB6-B5C9-45E2-BECE-9C885F0D6B7D}">
      <dgm:prSet/>
      <dgm:spPr/>
      <dgm:t>
        <a:bodyPr/>
        <a:lstStyle/>
        <a:p>
          <a:endParaRPr lang="en-US"/>
        </a:p>
      </dgm:t>
    </dgm:pt>
    <dgm:pt modelId="{D908E22B-B2E7-407B-B517-7544DF5C02AA}" type="sibTrans" cxnId="{82D52EB6-B5C9-45E2-BECE-9C885F0D6B7D}">
      <dgm:prSet/>
      <dgm:spPr/>
      <dgm:t>
        <a:bodyPr/>
        <a:lstStyle/>
        <a:p>
          <a:endParaRPr lang="en-US"/>
        </a:p>
      </dgm:t>
    </dgm:pt>
    <dgm:pt modelId="{9092BBC2-3325-41EC-A5CA-5A8DB45B2BBF}">
      <dgm:prSet phldrT="[Text]"/>
      <dgm:spPr/>
      <dgm:t>
        <a:bodyPr/>
        <a:lstStyle/>
        <a:p>
          <a:r>
            <a:rPr lang="en-US" dirty="0"/>
            <a:t>Self-Management</a:t>
          </a:r>
        </a:p>
      </dgm:t>
    </dgm:pt>
    <dgm:pt modelId="{E1517585-0CDD-480D-A991-0905A3B10058}" type="parTrans" cxnId="{52DB0F99-66A0-44B2-9F38-9B05B0F88A89}">
      <dgm:prSet/>
      <dgm:spPr/>
      <dgm:t>
        <a:bodyPr/>
        <a:lstStyle/>
        <a:p>
          <a:endParaRPr lang="en-US"/>
        </a:p>
      </dgm:t>
    </dgm:pt>
    <dgm:pt modelId="{36664F9A-6416-4636-B775-5F68688D0C04}" type="sibTrans" cxnId="{52DB0F99-66A0-44B2-9F38-9B05B0F88A89}">
      <dgm:prSet/>
      <dgm:spPr/>
      <dgm:t>
        <a:bodyPr/>
        <a:lstStyle/>
        <a:p>
          <a:endParaRPr lang="en-US"/>
        </a:p>
      </dgm:t>
    </dgm:pt>
    <dgm:pt modelId="{401C1BA9-3F89-468D-98E4-7AF29B2B1531}">
      <dgm:prSet phldrT="[Text]"/>
      <dgm:spPr/>
      <dgm:t>
        <a:bodyPr/>
        <a:lstStyle/>
        <a:p>
          <a:r>
            <a:rPr lang="en-US" dirty="0"/>
            <a:t>Social Awareness</a:t>
          </a:r>
        </a:p>
      </dgm:t>
    </dgm:pt>
    <dgm:pt modelId="{6A4167E6-A3D3-46E9-9EFA-3CB654798CDE}" type="parTrans" cxnId="{0C925373-EF57-4458-A484-310C43595930}">
      <dgm:prSet/>
      <dgm:spPr/>
      <dgm:t>
        <a:bodyPr/>
        <a:lstStyle/>
        <a:p>
          <a:endParaRPr lang="en-US"/>
        </a:p>
      </dgm:t>
    </dgm:pt>
    <dgm:pt modelId="{B2D22496-6125-47E3-A914-06BC13A4380A}" type="sibTrans" cxnId="{0C925373-EF57-4458-A484-310C43595930}">
      <dgm:prSet/>
      <dgm:spPr/>
      <dgm:t>
        <a:bodyPr/>
        <a:lstStyle/>
        <a:p>
          <a:endParaRPr lang="en-US"/>
        </a:p>
      </dgm:t>
    </dgm:pt>
    <dgm:pt modelId="{CA239514-6FC4-4C2F-A1DC-8282E6A9E0BE}">
      <dgm:prSet phldrT="[Text]"/>
      <dgm:spPr/>
      <dgm:t>
        <a:bodyPr/>
        <a:lstStyle/>
        <a:p>
          <a:r>
            <a:rPr lang="en-US" dirty="0"/>
            <a:t>Relationship Management</a:t>
          </a:r>
        </a:p>
      </dgm:t>
    </dgm:pt>
    <dgm:pt modelId="{33F1E04A-CC01-4104-8155-DED8DF2A5D2C}" type="parTrans" cxnId="{9C2BD2FC-B27E-4464-8AD8-1952874582FE}">
      <dgm:prSet/>
      <dgm:spPr/>
      <dgm:t>
        <a:bodyPr/>
        <a:lstStyle/>
        <a:p>
          <a:endParaRPr lang="en-US"/>
        </a:p>
      </dgm:t>
    </dgm:pt>
    <dgm:pt modelId="{E6256D40-3F20-47C1-8875-53D4D2BC640D}" type="sibTrans" cxnId="{9C2BD2FC-B27E-4464-8AD8-1952874582FE}">
      <dgm:prSet/>
      <dgm:spPr/>
      <dgm:t>
        <a:bodyPr/>
        <a:lstStyle/>
        <a:p>
          <a:endParaRPr lang="en-US"/>
        </a:p>
      </dgm:t>
    </dgm:pt>
    <dgm:pt modelId="{2717BD69-C56F-41B9-AE16-A2D8865A0E03}" type="pres">
      <dgm:prSet presAssocID="{D9009DCB-1530-49E1-A7DD-E5CB4051936E}" presName="matrix" presStyleCnt="0">
        <dgm:presLayoutVars>
          <dgm:chMax val="1"/>
          <dgm:dir/>
          <dgm:resizeHandles val="exact"/>
        </dgm:presLayoutVars>
      </dgm:prSet>
      <dgm:spPr/>
    </dgm:pt>
    <dgm:pt modelId="{C399C06F-AA00-43A2-AB24-42B6B54C6E43}" type="pres">
      <dgm:prSet presAssocID="{D9009DCB-1530-49E1-A7DD-E5CB4051936E}" presName="diamond" presStyleLbl="bgShp" presStyleIdx="0" presStyleCnt="1"/>
      <dgm:spPr/>
    </dgm:pt>
    <dgm:pt modelId="{A48DE9A8-5DF6-4675-9A61-A5A32CF2DB3A}" type="pres">
      <dgm:prSet presAssocID="{D9009DCB-1530-49E1-A7DD-E5CB4051936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D725E6D-0EAC-433E-A5AE-0A3BD256AAF1}" type="pres">
      <dgm:prSet presAssocID="{D9009DCB-1530-49E1-A7DD-E5CB4051936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B6482B5-17F9-44D8-882D-9F1F34F6210D}" type="pres">
      <dgm:prSet presAssocID="{D9009DCB-1530-49E1-A7DD-E5CB4051936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012114F-9C94-4129-BF71-5A9CDE6E1062}" type="pres">
      <dgm:prSet presAssocID="{D9009DCB-1530-49E1-A7DD-E5CB4051936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200AE2E-F0B6-42A0-B995-676E9184E58F}" type="presOf" srcId="{D9009DCB-1530-49E1-A7DD-E5CB4051936E}" destId="{2717BD69-C56F-41B9-AE16-A2D8865A0E03}" srcOrd="0" destOrd="0" presId="urn:microsoft.com/office/officeart/2005/8/layout/matrix3"/>
    <dgm:cxn modelId="{B5B54137-7771-4F2F-8AD6-8DB5472285C9}" type="presOf" srcId="{401C1BA9-3F89-468D-98E4-7AF29B2B1531}" destId="{BB6482B5-17F9-44D8-882D-9F1F34F6210D}" srcOrd="0" destOrd="0" presId="urn:microsoft.com/office/officeart/2005/8/layout/matrix3"/>
    <dgm:cxn modelId="{AA9E5D69-76FA-440E-ACBD-C3304658D992}" type="presOf" srcId="{CA239514-6FC4-4C2F-A1DC-8282E6A9E0BE}" destId="{E012114F-9C94-4129-BF71-5A9CDE6E1062}" srcOrd="0" destOrd="0" presId="urn:microsoft.com/office/officeart/2005/8/layout/matrix3"/>
    <dgm:cxn modelId="{0C925373-EF57-4458-A484-310C43595930}" srcId="{D9009DCB-1530-49E1-A7DD-E5CB4051936E}" destId="{401C1BA9-3F89-468D-98E4-7AF29B2B1531}" srcOrd="2" destOrd="0" parTransId="{6A4167E6-A3D3-46E9-9EFA-3CB654798CDE}" sibTransId="{B2D22496-6125-47E3-A914-06BC13A4380A}"/>
    <dgm:cxn modelId="{52DB0F99-66A0-44B2-9F38-9B05B0F88A89}" srcId="{D9009DCB-1530-49E1-A7DD-E5CB4051936E}" destId="{9092BBC2-3325-41EC-A5CA-5A8DB45B2BBF}" srcOrd="1" destOrd="0" parTransId="{E1517585-0CDD-480D-A991-0905A3B10058}" sibTransId="{36664F9A-6416-4636-B775-5F68688D0C04}"/>
    <dgm:cxn modelId="{D03AFAA8-98FC-420D-B2FF-697DB9DA408A}" type="presOf" srcId="{D5937B66-E4EF-460A-94E9-AD65585333B0}" destId="{A48DE9A8-5DF6-4675-9A61-A5A32CF2DB3A}" srcOrd="0" destOrd="0" presId="urn:microsoft.com/office/officeart/2005/8/layout/matrix3"/>
    <dgm:cxn modelId="{82D52EB6-B5C9-45E2-BECE-9C885F0D6B7D}" srcId="{D9009DCB-1530-49E1-A7DD-E5CB4051936E}" destId="{D5937B66-E4EF-460A-94E9-AD65585333B0}" srcOrd="0" destOrd="0" parTransId="{E60B2183-9CA7-4BB8-B268-07CF0618F75E}" sibTransId="{D908E22B-B2E7-407B-B517-7544DF5C02AA}"/>
    <dgm:cxn modelId="{08D10AFB-2DFA-4800-8601-8D25818753FF}" type="presOf" srcId="{9092BBC2-3325-41EC-A5CA-5A8DB45B2BBF}" destId="{7D725E6D-0EAC-433E-A5AE-0A3BD256AAF1}" srcOrd="0" destOrd="0" presId="urn:microsoft.com/office/officeart/2005/8/layout/matrix3"/>
    <dgm:cxn modelId="{9C2BD2FC-B27E-4464-8AD8-1952874582FE}" srcId="{D9009DCB-1530-49E1-A7DD-E5CB4051936E}" destId="{CA239514-6FC4-4C2F-A1DC-8282E6A9E0BE}" srcOrd="3" destOrd="0" parTransId="{33F1E04A-CC01-4104-8155-DED8DF2A5D2C}" sibTransId="{E6256D40-3F20-47C1-8875-53D4D2BC640D}"/>
    <dgm:cxn modelId="{48D920B5-2ABE-4405-8EC4-7458CDC85E76}" type="presParOf" srcId="{2717BD69-C56F-41B9-AE16-A2D8865A0E03}" destId="{C399C06F-AA00-43A2-AB24-42B6B54C6E43}" srcOrd="0" destOrd="0" presId="urn:microsoft.com/office/officeart/2005/8/layout/matrix3"/>
    <dgm:cxn modelId="{0D5BA753-2388-44D2-9E2C-6714825B6967}" type="presParOf" srcId="{2717BD69-C56F-41B9-AE16-A2D8865A0E03}" destId="{A48DE9A8-5DF6-4675-9A61-A5A32CF2DB3A}" srcOrd="1" destOrd="0" presId="urn:microsoft.com/office/officeart/2005/8/layout/matrix3"/>
    <dgm:cxn modelId="{CBDDD2EA-0003-453F-9885-0FFE4B714114}" type="presParOf" srcId="{2717BD69-C56F-41B9-AE16-A2D8865A0E03}" destId="{7D725E6D-0EAC-433E-A5AE-0A3BD256AAF1}" srcOrd="2" destOrd="0" presId="urn:microsoft.com/office/officeart/2005/8/layout/matrix3"/>
    <dgm:cxn modelId="{F04FF09D-D769-4560-A2E8-9844C1DBC1AA}" type="presParOf" srcId="{2717BD69-C56F-41B9-AE16-A2D8865A0E03}" destId="{BB6482B5-17F9-44D8-882D-9F1F34F6210D}" srcOrd="3" destOrd="0" presId="urn:microsoft.com/office/officeart/2005/8/layout/matrix3"/>
    <dgm:cxn modelId="{6E1DAFF6-5DC9-4C1A-84CB-59880503B73F}" type="presParOf" srcId="{2717BD69-C56F-41B9-AE16-A2D8865A0E03}" destId="{E012114F-9C94-4129-BF71-5A9CDE6E106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9C06F-AA00-43A2-AB24-42B6B54C6E43}">
      <dsp:nvSpPr>
        <dsp:cNvPr id="0" name=""/>
        <dsp:cNvSpPr/>
      </dsp:nvSpPr>
      <dsp:spPr>
        <a:xfrm>
          <a:off x="1925418" y="0"/>
          <a:ext cx="2906982" cy="290698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DE9A8-5DF6-4675-9A61-A5A32CF2DB3A}">
      <dsp:nvSpPr>
        <dsp:cNvPr id="0" name=""/>
        <dsp:cNvSpPr/>
      </dsp:nvSpPr>
      <dsp:spPr>
        <a:xfrm>
          <a:off x="2201581" y="276163"/>
          <a:ext cx="1133722" cy="113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Self-Awareness</a:t>
          </a:r>
        </a:p>
      </dsp:txBody>
      <dsp:txXfrm>
        <a:off x="2256925" y="331507"/>
        <a:ext cx="1023034" cy="1023034"/>
      </dsp:txXfrm>
    </dsp:sp>
    <dsp:sp modelId="{7D725E6D-0EAC-433E-A5AE-0A3BD256AAF1}">
      <dsp:nvSpPr>
        <dsp:cNvPr id="0" name=""/>
        <dsp:cNvSpPr/>
      </dsp:nvSpPr>
      <dsp:spPr>
        <a:xfrm>
          <a:off x="3422514" y="276163"/>
          <a:ext cx="1133722" cy="113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Self-Management</a:t>
          </a:r>
        </a:p>
      </dsp:txBody>
      <dsp:txXfrm>
        <a:off x="3477858" y="331507"/>
        <a:ext cx="1023034" cy="1023034"/>
      </dsp:txXfrm>
    </dsp:sp>
    <dsp:sp modelId="{BB6482B5-17F9-44D8-882D-9F1F34F6210D}">
      <dsp:nvSpPr>
        <dsp:cNvPr id="0" name=""/>
        <dsp:cNvSpPr/>
      </dsp:nvSpPr>
      <dsp:spPr>
        <a:xfrm>
          <a:off x="2201581" y="1497095"/>
          <a:ext cx="1133722" cy="113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Social Awareness</a:t>
          </a:r>
        </a:p>
      </dsp:txBody>
      <dsp:txXfrm>
        <a:off x="2256925" y="1552439"/>
        <a:ext cx="1023034" cy="1023034"/>
      </dsp:txXfrm>
    </dsp:sp>
    <dsp:sp modelId="{E012114F-9C94-4129-BF71-5A9CDE6E1062}">
      <dsp:nvSpPr>
        <dsp:cNvPr id="0" name=""/>
        <dsp:cNvSpPr/>
      </dsp:nvSpPr>
      <dsp:spPr>
        <a:xfrm>
          <a:off x="3422514" y="1497095"/>
          <a:ext cx="1133722" cy="113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Relationship Management</a:t>
          </a:r>
        </a:p>
      </dsp:txBody>
      <dsp:txXfrm>
        <a:off x="3477858" y="1552439"/>
        <a:ext cx="1023034" cy="1023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the role of emotions in leadership.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Describe the four key skills of emotional intelligence.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Outline methods to improve emotional intelligence behaviors.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Polls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3200" dirty="0"/>
              <a:t>How many of you have heard the term </a:t>
            </a:r>
            <a:br>
              <a:rPr lang="en-US" sz="3200" dirty="0"/>
            </a:br>
            <a:r>
              <a:rPr lang="en-US" sz="3200" i="1" dirty="0"/>
              <a:t>emotional intelligence?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3200" dirty="0"/>
              <a:t>How many of you have a positive impression of emotional intelligence? 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3200" dirty="0"/>
              <a:t>A negative impression?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56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consider the following: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r>
              <a:rPr lang="en-US" sz="3200" dirty="0"/>
              <a:t>Are emotions important aspects of leadership?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Why?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brief your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What did you learn?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Are emotions important aspects of leadership?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Why?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Emotional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“Emotional intelligence is your ability to recognize and understand emotions in yourself and others, and your ability to use this awareness to manage your behavior and relationships.”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Drs. Travis </a:t>
            </a:r>
            <a:r>
              <a:rPr lang="en-US" dirty="0" err="1"/>
              <a:t>Bradberry</a:t>
            </a:r>
            <a:r>
              <a:rPr lang="en-US" dirty="0"/>
              <a:t> and Jean Greaves</a:t>
            </a:r>
          </a:p>
          <a:p>
            <a:pPr marL="0" indent="0" algn="r">
              <a:buNone/>
            </a:pPr>
            <a:r>
              <a:rPr lang="en-US" i="1" dirty="0"/>
              <a:t> Emotional Intelligence 2.0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28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 Skills of </a:t>
            </a:r>
            <a:br>
              <a:rPr lang="en-US" dirty="0"/>
            </a:br>
            <a:r>
              <a:rPr lang="en-US" dirty="0"/>
              <a:t>Emotional Intelligence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1043025"/>
              </p:ext>
            </p:extLst>
          </p:nvPr>
        </p:nvGraphicFramePr>
        <p:xfrm>
          <a:off x="1388648" y="1574226"/>
          <a:ext cx="6757819" cy="290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5694" y="2212534"/>
            <a:ext cx="225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Personal Competence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51" y="3466289"/>
            <a:ext cx="199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Social Competence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4134" y="1141355"/>
            <a:ext cx="12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What I See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3204" y="1141355"/>
            <a:ext cx="11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What I 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36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Your 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Lightning Brainstorm Activity	</a:t>
            </a:r>
          </a:p>
          <a:p>
            <a:pPr lvl="1"/>
            <a:r>
              <a:rPr lang="en-US" dirty="0"/>
              <a:t>In your groups…select a board</a:t>
            </a:r>
          </a:p>
          <a:p>
            <a:pPr lvl="1"/>
            <a:r>
              <a:rPr lang="en-US" dirty="0"/>
              <a:t>Review the behaviors in your selected area</a:t>
            </a:r>
          </a:p>
          <a:p>
            <a:pPr lvl="1"/>
            <a:r>
              <a:rPr lang="en-US" dirty="0"/>
              <a:t>Identify:</a:t>
            </a:r>
          </a:p>
          <a:p>
            <a:pPr lvl="2"/>
            <a:r>
              <a:rPr lang="en-US" dirty="0"/>
              <a:t>Other behaviors that can contribute to this skill, and/or </a:t>
            </a:r>
          </a:p>
          <a:p>
            <a:pPr lvl="2"/>
            <a:r>
              <a:rPr lang="en-US" dirty="0"/>
              <a:t>Methods to improve on the behaviors listed.</a:t>
            </a:r>
          </a:p>
          <a:p>
            <a:pPr lvl="1"/>
            <a:r>
              <a:rPr lang="en-US" dirty="0"/>
              <a:t>Generate as many ideas as you can in FIVE (5) MINUTES</a:t>
            </a:r>
          </a:p>
          <a:p>
            <a:pPr lvl="1"/>
            <a:r>
              <a:rPr lang="en-US" dirty="0"/>
              <a:t>Rotate</a:t>
            </a:r>
          </a:p>
          <a:p>
            <a:pPr marL="457085" lvl="1" indent="0">
              <a:buNone/>
            </a:pPr>
            <a:endParaRPr lang="en-US" dirty="0"/>
          </a:p>
          <a:p>
            <a:pPr marL="57136" indent="0" algn="ctr">
              <a:buNone/>
            </a:pPr>
            <a:r>
              <a:rPr lang="en-US" sz="3200" dirty="0"/>
              <a:t>Ready?  Go…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Honestly assess yourself against the listed criteria</a:t>
            </a:r>
          </a:p>
          <a:p>
            <a:pPr lvl="1"/>
            <a:r>
              <a:rPr lang="en-US" dirty="0"/>
              <a:t>Results are private – sharing is not the intended goal</a:t>
            </a:r>
          </a:p>
          <a:p>
            <a:endParaRPr lang="en-US" dirty="0"/>
          </a:p>
          <a:p>
            <a:r>
              <a:rPr lang="en-US" dirty="0"/>
              <a:t>Contemplate steps for future improvement</a:t>
            </a:r>
          </a:p>
          <a:p>
            <a:endParaRPr lang="en-US" dirty="0"/>
          </a:p>
          <a:p>
            <a:r>
              <a:rPr lang="en-US"/>
              <a:t>You will need these worksheets to finish your Personal Development Plan (PDP) and complete this course.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0" ma:contentTypeDescription="Create a new document." ma:contentTypeScope="" ma:versionID="f67919f310e430957e7bfde002c64c04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e67f858d7f67883e600c0c84019f3da2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A65F31-2BD5-4A4F-ADD5-024FE7B490F0}"/>
</file>

<file path=customXml/itemProps2.xml><?xml version="1.0" encoding="utf-8"?>
<ds:datastoreItem xmlns:ds="http://schemas.openxmlformats.org/officeDocument/2006/customXml" ds:itemID="{9A3F4605-C2D6-4692-A171-F02B4F3FC779}"/>
</file>

<file path=customXml/itemProps3.xml><?xml version="1.0" encoding="utf-8"?>
<ds:datastoreItem xmlns:ds="http://schemas.openxmlformats.org/officeDocument/2006/customXml" ds:itemID="{45238185-2F88-4C09-B4C8-A8227B09CBF4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305</Words>
  <Application>Microsoft Office PowerPoint</Application>
  <PresentationFormat>On-screen Show (16:9)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Emotional Intelligence</vt:lpstr>
      <vt:lpstr>Objectives</vt:lpstr>
      <vt:lpstr>Quick Polls</vt:lpstr>
      <vt:lpstr>Small Group Discussion</vt:lpstr>
      <vt:lpstr>Large Group Discussion</vt:lpstr>
      <vt:lpstr>Emotional Intelligence</vt:lpstr>
      <vt:lpstr>The Four Skills of  Emotional Intelligence</vt:lpstr>
      <vt:lpstr>Enhancing Your Emotional Intelligence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2022-05-18T18:39:23Z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64B34592-29EF-449E-A1EF-07FF7C44AF77</vt:lpwstr>
  </property>
  <property fmtid="{D5CDD505-2E9C-101B-9397-08002B2CF9AE}" pid="3" name="ArticulatePath">
    <vt:lpwstr>Emotional Intelligence (slides)</vt:lpwstr>
  </property>
  <property fmtid="{D5CDD505-2E9C-101B-9397-08002B2CF9AE}" pid="4" name="ContentTypeId">
    <vt:lpwstr>0x0101007AEA15A561888C4191BBD2D4FDF49D90</vt:lpwstr>
  </property>
</Properties>
</file>